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94360" y="777240"/>
            <a:ext cx="10972800" cy="521208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097280"/>
            <a:ext cx="987552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64E63"/>
                </a:solidFill>
                <a:latin typeface="Arial"/>
              </a:defRPr>
            </a:pPr>
            <a:r>
              <a:t>企业微信健康咨询与随访实践</a:t>
            </a:r>
          </a:p>
          <a:p>
            <a:pPr>
              <a:defRPr sz="1600">
                <a:solidFill>
                  <a:srgbClr val="EA580C"/>
                </a:solidFill>
                <a:latin typeface="Arial"/>
              </a:defRPr>
            </a:pPr>
            <a:r>
              <a:t>提升复诊执行率与持续服务体验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2148840"/>
            <a:ext cx="950976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475569"/>
                </a:solidFill>
                <a:latin typeface="Arial"/>
              </a:defRPr>
            </a:pPr>
            <a:r>
              <a:t>把离院后的患者咨询、提醒与回访统一到企业微信，形成连续服务闭环。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93268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某慢病专科医院重点服务糖尿病、高血压和术后康复患者，复诊患者占比高，离院后咨询需求持续存在。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医院以企业微信为患者触达主渠道，围绕健康咨询、报告说明、用药提醒和复诊随访构建连续服务闭环。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项目重点是把一次门诊服务延伸为长期健康管理，提升复诊执行率和重点患者跟进效率。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项目背景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结合医院现有服务现状与建设目标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417320"/>
            <a:ext cx="5349240" cy="475488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217920" y="1417320"/>
            <a:ext cx="5349240" cy="4754880"/>
          </a:xfrm>
          <a:prstGeom prst="roundRect">
            <a:avLst/>
          </a:prstGeom>
          <a:solidFill>
            <a:srgbClr val="FFF7ED"/>
          </a:solidFill>
          <a:ln>
            <a:solidFill>
              <a:srgbClr val="FED7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737360"/>
            <a:ext cx="475488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患者离院后会持续咨询饮食、用药、复查时间和康复注意事项，人工随访工作量持续增长。</a:t>
            </a:r>
          </a:p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慢病复诊提醒、体检异常解释和术后康复建议分散在电话、微信群和线下回访中，难以统一管理。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6520" y="1737360"/>
            <a:ext cx="4709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医护和客服团队重复答复相似问题，服务记录不连续，重点患者分层管理推进缓慢。</a:t>
            </a:r>
          </a:p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医院希望在不显著增加人力的前提下，建立规范化、可持续的健康咨询与随访服务体系。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医院实际应用场景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417320"/>
            <a:ext cx="10881360" cy="411480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场景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实际应用说明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8745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离院后健康咨询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患者在企业微信咨询“术后多久能正常饮食”“血糖偏高要注意什么”时，系统提供标准化健康建议和注意事项。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5603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8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报告解读与风险提醒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患者发送体检或检验结果后，系统进行非诊断式说明，并根据风险等级提醒人工跟进或复查。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461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用药与复诊提醒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系统根据病种与治疗阶段，在企业微信中自动推送用药提醒、复查时间、复诊建议和随访问卷。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9319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重点患者分层管理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医院按病种、阶段、风险和服务状态为患者打标签，便于重点患者持续跟进。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建设内容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围绕企业微信患者服务入口构建能力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1508760"/>
            <a:ext cx="539496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企业微信患者服务台：沉淀患者档案、会话记录、标签和服务轨迹。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健康咨询知识库：统一病种说明、术后康复、饮食建议、用药提醒和体检解释口径。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随访工作流引擎：自动安排提醒、问卷、人工回访和异常预警流程。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运营数据看板：查看咨询触达率、复诊转化率、重点患者跟进情况和活跃度。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92240" y="1600200"/>
            <a:ext cx="4892040" cy="4251960"/>
          </a:xfrm>
          <a:prstGeom prst="roundRect">
            <a:avLst/>
          </a:prstGeom>
          <a:solidFill>
            <a:srgbClr val="EFF6FF"/>
          </a:solidFill>
          <a:ln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20840" y="1874519"/>
            <a:ext cx="43891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常见健康咨询和随访提醒由系统自动承接后，护士与客服团队的重复性工作明显减少。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患者在离院后仍能持续获得标准化服务和复诊提醒，复查与复诊执行率更稳定。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重点患者可被及时识别并转入人工随访，提高专病管理和康复管理连续性。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项目上线后，医院逐步建立了可量化、可持续优化的患者健康管理服务机制。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试点阶段成效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通过数据验证服务效率与患者体验改善效果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常见咨询自动响应率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70%-85%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546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护士/客服随访工作量下降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35%-55%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692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064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复诊邀约转化提升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64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15%-30%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83879" y="1508760"/>
            <a:ext cx="164592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39" y="1673352"/>
            <a:ext cx="1371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患者持续活跃提升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39" y="2057400"/>
            <a:ext cx="1371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20%-40%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058400" y="1508760"/>
            <a:ext cx="164592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195560" y="1673352"/>
            <a:ext cx="1371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慢病管理项目回本周期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195560" y="2057400"/>
            <a:ext cx="1371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3-6 个月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3383280"/>
            <a:ext cx="109728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3657600"/>
            <a:ext cx="105156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建议试点阶段重点关注自动化响应率、人工工作量下降和患者满意度提升。</a:t>
            </a:r>
          </a:p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项目可按单院区、单专科或单中心先行落地，逐步扩展到更多服务场景。</a:t>
            </a:r>
          </a:p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通过阶段性复盘持续完善知识库、流程规则和人工协同机制。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院内协同方式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417320"/>
            <a:ext cx="10881360" cy="411480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部门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协同方式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8745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互联网医院/运营中心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负责企业微信患者触达、线上服务运营和患者留存管理。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5603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8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护理部/随访中心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负责随访模板梳理、异常患者跟进和服务规范执行。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461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体检中心/康复中心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负责重点患者场景导入、内容维护和长期服务设计。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9319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信息科与合规部门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负责账号接入、数据安全、日志留痕和系统稳定运行。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案例亮点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聚焦医院实际应用效果与患者服务流程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417320"/>
            <a:ext cx="3657600" cy="480060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526280" y="1417320"/>
            <a:ext cx="3383280" cy="4800600"/>
          </a:xfrm>
          <a:prstGeom prst="roundRect">
            <a:avLst/>
          </a:prstGeom>
          <a:solidFill>
            <a:srgbClr val="F0FDF4"/>
          </a:solidFill>
          <a:ln>
            <a:solidFill>
              <a:srgbClr val="86EFA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092440" y="1417320"/>
            <a:ext cx="3429000" cy="4800600"/>
          </a:xfrm>
          <a:prstGeom prst="roundRect">
            <a:avLst/>
          </a:prstGeom>
          <a:solidFill>
            <a:srgbClr val="FFF7ED"/>
          </a:solidFill>
          <a:ln>
            <a:solidFill>
              <a:srgbClr val="FED7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上线成效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患者流程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推进特点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011680"/>
            <a:ext cx="310896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常见健康咨询和随访提醒由系统自动承接后，护士与客服团队的重复性工作明显减少。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患者在离院后仍能持续获得标准化服务和复诊提醒，复查与复诊执行率更稳定。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重点患者可被及时识别并转入人工随访，提高专病管理和康复管理连续性。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011680"/>
            <a:ext cx="2834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患者在企业微信询问“胆囊术后饮食怎么安排”，系统立即给出标准化康复建议。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患者发送体检异常指标后，系统进行非诊断式说明，并提示是否需要进一步复查。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在复诊时间点到来前，系统自动提醒患者复诊并引导完成预约。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2011680"/>
            <a:ext cx="27432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1 周：明确试点病种与患者分组，导入健康问答和随访模板。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2 周：完成企业微信账号、标签体系、提醒策略与回访流程配置。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3 周：启动患者分层触达与人工协同闭环，观察触达率和回复效果。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30 天试点落地路径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帮助医院快速完成试点建设与阶段复盘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554480"/>
            <a:ext cx="109728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1 周：明确试点病种与患者分组，导入健康问答和随访模板。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2 周：完成企业微信账号、标签体系、提醒策略与回访流程配置。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3 周：启动患者分层触达与人工协同闭环，观察触达率和回复效果。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4 周：根据患者反馈与复诊数据优化内容，规划下一阶段扩展场景。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852160"/>
            <a:ext cx="106070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475569"/>
                </a:solidFill>
                <a:latin typeface="Arial"/>
              </a:defRPr>
            </a:pPr>
            <a:r>
              <a:t>建议结合试点验收指标与阶段复盘机制，稳步推进后续复制与扩展。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