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基于大模型知识库的智能电话语音客服解决方案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微语呼叫中心</a:t>
            </a:r>
          </a:p>
          <a:p>
            <a:r>
              <a:t>完整接听 + 智能应答 + 人工兜底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管理层视角的运营能力（续）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识别高频问题与薄弱环节，推动流程改进。</a:t>
            </a:r>
          </a:p>
          <a:p>
            <a:pPr>
              <a:defRPr sz="2000"/>
            </a:pPr>
            <a:r>
              <a:t>用数据支撑管理决策，形成可复用的服务方法。</a:t>
            </a:r>
          </a:p>
          <a:p>
            <a:pPr>
              <a:defRPr sz="2000"/>
            </a:pPr>
            <a:r>
              <a:t>【4.3 组织协同管理】</a:t>
            </a:r>
          </a:p>
          <a:p>
            <a:pPr>
              <a:defRPr sz="2000"/>
            </a:pPr>
            <a:r>
              <a:t>客服、运营、业务部门围绕同一知识体系协同。</a:t>
            </a:r>
          </a:p>
          <a:p>
            <a:pPr>
              <a:defRPr sz="2000"/>
            </a:pPr>
            <a:r>
              <a:t>新业务上线时可快速更新知识与服务策略。</a:t>
            </a:r>
          </a:p>
          <a:p>
            <a:pPr>
              <a:defRPr sz="2000"/>
            </a:pPr>
            <a:r>
              <a:t>通过统一平台降低培训和跨团队沟通成本。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典型应用场景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售前咨询：产品介绍、价格政策、活动规则、预约引导。</a:t>
            </a:r>
          </a:p>
          <a:p>
            <a:pPr>
              <a:defRPr sz="2000"/>
            </a:pPr>
            <a:r>
              <a:t>售后服务：进度查询、使用指引、常见故障解答、服务升级。</a:t>
            </a:r>
          </a:p>
          <a:p>
            <a:pPr>
              <a:defRPr sz="2000"/>
            </a:pPr>
            <a:r>
              <a:t>高峰保障：促销、节假日、突发事件期间的咨询洪峰承接。</a:t>
            </a:r>
          </a:p>
          <a:p>
            <a:pPr>
              <a:defRPr sz="2000"/>
            </a:pPr>
            <a:r>
              <a:t>多业务线客服：总部统一管理、分业务线精细化服务。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建议验收指标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效率指标：接通率、平均等待时长、人工接听压力变化。</a:t>
            </a:r>
          </a:p>
          <a:p>
            <a:pPr>
              <a:defRPr sz="2000"/>
            </a:pPr>
            <a:r>
              <a:t>效果指标：智能应答解决率、转人工后解决率、首问解决率。</a:t>
            </a:r>
          </a:p>
          <a:p>
            <a:pPr>
              <a:defRPr sz="2000"/>
            </a:pPr>
            <a:r>
              <a:t>体验指标：客户满意度、投诉率、服务连续性。</a:t>
            </a:r>
          </a:p>
          <a:p>
            <a:pPr>
              <a:defRPr sz="2000"/>
            </a:pPr>
            <a:r>
              <a:t>管理指标：坐席利用率、队列稳定性、知识更新时效。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落地方式建议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明确目标：先确定优先优化的指标，如等待时长、转人工率、满意度。</a:t>
            </a:r>
          </a:p>
          <a:p>
            <a:pPr>
              <a:defRPr sz="2000"/>
            </a:pPr>
            <a:r>
              <a:t>2. 梳理场景：优先覆盖高频咨询和标准化问题。</a:t>
            </a:r>
          </a:p>
          <a:p>
            <a:pPr>
              <a:defRPr sz="2000"/>
            </a:pPr>
            <a:r>
              <a:t>3. 启动试点：先在单业务线小范围运行，快速验证效果。</a:t>
            </a:r>
          </a:p>
          <a:p>
            <a:pPr>
              <a:defRPr sz="2000"/>
            </a:pPr>
            <a:r>
              <a:t>4. 扩展上线：按阶段扩大到更多热线与业务场景。</a:t>
            </a:r>
          </a:p>
          <a:p>
            <a:pPr>
              <a:defRPr sz="2000"/>
            </a:pPr>
            <a:r>
              <a:t>5. 持续优化：结合运营数据和客户反馈迭代知识库与服务策略。</a:t>
            </a:r>
          </a:p>
          <a:p>
            <a:pPr>
              <a:defRPr sz="2000"/>
            </a:pPr>
            <a:r>
              <a:t>如需基于您的业务线定制微语呼叫中心方案，我们可围绕“完整接听、智能语音应答、转人工兜底、坐席与队列管理、知识库管理”提供试点方案与上线计划，帮助您在可控周期内实现服务升级。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决策者最关心的价值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降本增效：高频、重复问题由智能客服优先处理，降低人工接听压力。</a:t>
            </a:r>
          </a:p>
          <a:p>
            <a:pPr>
              <a:defRPr sz="2000"/>
            </a:pPr>
            <a:r>
              <a:t>服务连续：智能客服无法高质量回答时，自动转人工继续服务，避免客户流失。</a:t>
            </a:r>
          </a:p>
          <a:p>
            <a:pPr>
              <a:defRPr sz="2000"/>
            </a:pPr>
            <a:r>
              <a:t>体验提升：缩短等待时间，提升首问解决率与客户满意度。</a:t>
            </a:r>
          </a:p>
          <a:p>
            <a:pPr>
              <a:defRPr sz="2000"/>
            </a:pPr>
            <a:r>
              <a:t>管理可控：统一管理坐席、服务队列与知识库，保障服务质量标准化。</a:t>
            </a:r>
          </a:p>
          <a:p>
            <a:pPr>
              <a:defRPr sz="2000"/>
            </a:pPr>
            <a:r>
              <a:t>快速落地：以业务目标为导向，支持分阶段上线与持续优化。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【2.1 完整电话接听服务】</a:t>
            </a:r>
          </a:p>
          <a:p>
            <a:pPr>
              <a:defRPr sz="2000"/>
            </a:pPr>
            <a:r>
              <a:t>覆盖来电欢迎、问题识别、自动应答、排队等待、转人工、结束回访的全流程。</a:t>
            </a:r>
          </a:p>
          <a:p>
            <a:pPr>
              <a:defRPr sz="2000"/>
            </a:pPr>
            <a:r>
              <a:t>支持 7x24 智能接待，确保热线持续可用。</a:t>
            </a:r>
          </a:p>
          <a:p>
            <a:pPr>
              <a:defRPr sz="2000"/>
            </a:pPr>
            <a:r>
              <a:t>支持高峰期分流，减少客户长时间等待。</a:t>
            </a:r>
          </a:p>
          <a:p>
            <a:pPr>
              <a:defRPr sz="2000"/>
            </a:pPr>
            <a:r>
              <a:t>【2.2 智能客服语音应答】</a:t>
            </a:r>
          </a:p>
          <a:p>
            <a:pPr>
              <a:defRPr sz="2000"/>
            </a:pPr>
            <a:r>
              <a:t>基于企业大模型知识库进行自然语言理解与语音回复。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可回答常见咨询、业务流程说明、服务指引等问题。</a:t>
            </a:r>
          </a:p>
          <a:p>
            <a:pPr>
              <a:defRPr sz="2000"/>
            </a:pPr>
            <a:r>
              <a:t>支持多轮对话，让客户一次沟通更接近问题解决。</a:t>
            </a:r>
          </a:p>
          <a:p>
            <a:pPr>
              <a:defRPr sz="2000"/>
            </a:pPr>
            <a:r>
              <a:t>【2.3 智能转人工兜底】</a:t>
            </a:r>
          </a:p>
          <a:p>
            <a:pPr>
              <a:defRPr sz="2000"/>
            </a:pPr>
            <a:r>
              <a:t>当智能客服回答效果不佳、客户主动要求、或问题复杂时，自动转人工。</a:t>
            </a:r>
          </a:p>
          <a:p>
            <a:pPr>
              <a:defRPr sz="2000"/>
            </a:pPr>
            <a:r>
              <a:t>转人工后保留上下文，坐席可快速接续服务。</a:t>
            </a:r>
          </a:p>
          <a:p>
            <a:pPr>
              <a:defRPr sz="2000"/>
            </a:pPr>
            <a:r>
              <a:t>支持优先服务策略，保障重点客户体验。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【2.4 坐席管理与服务队列管理】</a:t>
            </a:r>
          </a:p>
          <a:p>
            <a:pPr>
              <a:defRPr sz="2000"/>
            </a:pPr>
            <a:r>
              <a:t>坐席管理：班次、技能组、工作状态、服务质量统一管理。</a:t>
            </a:r>
          </a:p>
          <a:p>
            <a:pPr>
              <a:defRPr sz="2000"/>
            </a:pPr>
            <a:r>
              <a:t>队列管理：按业务线和优先级分配来电，支持高峰限流与排队优化。</a:t>
            </a:r>
          </a:p>
          <a:p>
            <a:pPr>
              <a:defRPr sz="2000"/>
            </a:pPr>
            <a:r>
              <a:t>过程可视：可查看接听效率、排队情况、服务结果与满意度趋势。</a:t>
            </a:r>
          </a:p>
          <a:p>
            <a:pPr>
              <a:defRPr sz="2000"/>
            </a:pPr>
            <a:r>
              <a:t>【2.5 后台大模型知识库管理】</a:t>
            </a:r>
          </a:p>
          <a:p>
            <a:pPr>
              <a:defRPr sz="2000"/>
            </a:pPr>
            <a:r>
              <a:t>统一维护问答知识、业务规则、标准话术与服务流程。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核心能力总览（续）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支持按业务线分库管理，减少知识冲突。</a:t>
            </a:r>
          </a:p>
          <a:p>
            <a:pPr>
              <a:defRPr sz="2000"/>
            </a:pPr>
            <a:r>
              <a:t>通过运营反馈持续优化知识内容，提升智能应答准确率。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面向客户的服务流程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客户来电进入微语呼叫中心。</a:t>
            </a:r>
          </a:p>
          <a:p>
            <a:pPr>
              <a:defRPr sz="2000"/>
            </a:pPr>
            <a:r>
              <a:t>2. 智能客服基于知识库进行语音问答与问题处理。</a:t>
            </a:r>
          </a:p>
          <a:p>
            <a:pPr>
              <a:defRPr sz="2000"/>
            </a:pPr>
            <a:r>
              <a:t>3. 可自助解决的问题即时完成处理。</a:t>
            </a:r>
          </a:p>
          <a:p>
            <a:pPr>
              <a:defRPr sz="2000"/>
            </a:pPr>
            <a:r>
              <a:t>4. 若回答效果不理想或问题复杂，系统立即转人工坐席。</a:t>
            </a:r>
          </a:p>
          <a:p>
            <a:pPr>
              <a:defRPr sz="2000"/>
            </a:pPr>
            <a:r>
              <a:t>5. 人工坐席承接后续服务直至问题闭环。</a:t>
            </a:r>
          </a:p>
          <a:p>
            <a:pPr>
              <a:defRPr sz="2000"/>
            </a:pPr>
            <a:r>
              <a:t>6. 服务结束后沉淀问题与答案，持续优化知识库与服务策略。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面向客户的服务流程（续）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这个流程确保“能自助就快速自助，需人工就及时人工”，兼顾效率与体验。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管理层视角的运营能力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【4.1 服务运营看板】</a:t>
            </a:r>
          </a:p>
          <a:p>
            <a:pPr>
              <a:defRPr sz="2000"/>
            </a:pPr>
            <a:r>
              <a:t>关键指标：接通率、平均等待时长、转人工率、首问解决率、满意度。</a:t>
            </a:r>
          </a:p>
          <a:p>
            <a:pPr>
              <a:defRPr sz="2000"/>
            </a:pPr>
            <a:r>
              <a:t>支持按时段、业务线、坐席组查看运营表现。</a:t>
            </a:r>
          </a:p>
          <a:p>
            <a:pPr>
              <a:defRPr sz="2000"/>
            </a:pPr>
            <a:r>
              <a:t>快速识别服务瓶颈，指导资源调配。</a:t>
            </a:r>
          </a:p>
          <a:p>
            <a:pPr>
              <a:defRPr sz="2000"/>
            </a:pPr>
            <a:r>
              <a:t>【4.2 质量与服务标准管理】</a:t>
            </a:r>
          </a:p>
          <a:p>
            <a:pPr>
              <a:defRPr sz="2000"/>
            </a:pPr>
            <a:r>
              <a:t>统一服务口径与标准话术，提升品牌一致性。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